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Orlando</a:t>
            </a:r>
            <a:br>
              <a:rPr lang="en-US" dirty="0" smtClean="0"/>
            </a:br>
            <a:r>
              <a:rPr lang="en-US" dirty="0" smtClean="0"/>
              <a:t>Florida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Andres</a:t>
            </a:r>
          </a:p>
          <a:p>
            <a:r>
              <a:rPr lang="en-US" dirty="0" err="1" smtClean="0"/>
              <a:t>giraldo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$42.00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832538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$84.00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864681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 </a:t>
                      </a:r>
                      <a:r>
                        <a:rPr lang="en-US" dirty="0" smtClean="0"/>
                        <a:t>robin</a:t>
                      </a:r>
                    </a:p>
                    <a:p>
                      <a:r>
                        <a:rPr lang="en-US" dirty="0" smtClean="0"/>
                        <a:t>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</a:p>
                    <a:p>
                      <a:r>
                        <a:rPr lang="en-US" dirty="0" smtClean="0"/>
                        <a:t>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$44.00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779125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holtel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Sandwich</a:t>
                      </a:r>
                    </a:p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for 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mcdonanlds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249639"/>
              </p:ext>
            </p:extLst>
          </p:nvPr>
        </p:nvGraphicFramePr>
        <p:xfrm>
          <a:off x="457200" y="1066800"/>
          <a:ext cx="8382000" cy="44386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mcdonalds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$ 5.00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Play</a:t>
                      </a:r>
                      <a:r>
                        <a:rPr lang="en-US" b="0" baseline="0" dirty="0" smtClean="0"/>
                        <a:t> kindle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n-lt"/>
                          <a:cs typeface="Calibri" pitchFamily="34" charset="0"/>
                        </a:rPr>
                        <a:t>Fried </a:t>
                      </a:r>
                      <a:r>
                        <a:rPr lang="en-US" sz="1800" b="0" dirty="0" err="1" smtClean="0">
                          <a:latin typeface="+mn-lt"/>
                          <a:cs typeface="Calibri" pitchFamily="34" charset="0"/>
                        </a:rPr>
                        <a:t>cicheken</a:t>
                      </a:r>
                      <a:endParaRPr lang="en-US" sz="1800" b="0" dirty="0" smtClean="0">
                        <a:latin typeface="+mn-lt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r>
                        <a:rPr lang="en-US" baseline="0" dirty="0" smtClean="0"/>
                        <a:t> kindle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079935" y="848796"/>
            <a:ext cx="4413783" cy="1398735"/>
          </a:xfrm>
        </p:spPr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7772400" cy="4717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72149782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9168974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78555806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($0.00 x # of people) x #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($0.00 x # of people) x #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215823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905782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Packed</a:t>
                      </a:r>
                    </a:p>
                    <a:p>
                      <a:r>
                        <a:rPr lang="en-US" dirty="0" smtClean="0"/>
                        <a:t>And </a:t>
                      </a:r>
                      <a:r>
                        <a:rPr lang="en-US" dirty="0" err="1" smtClean="0"/>
                        <a:t>leved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donaeld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$10.00</a:t>
                      </a:r>
                      <a:endParaRPr lang="en-US" dirty="0"/>
                    </a:p>
                  </a:txBody>
                  <a:tcPr/>
                </a:tc>
              </a:tr>
              <a:tr h="52197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r>
                        <a:rPr lang="en-US" baseline="0" dirty="0" smtClean="0"/>
                        <a:t> kindle</a:t>
                      </a:r>
                    </a:p>
                    <a:p>
                      <a:r>
                        <a:rPr lang="en-US" baseline="0" dirty="0" smtClean="0"/>
                        <a:t>In 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kindle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$60.00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05913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 </a:t>
                      </a:r>
                      <a:r>
                        <a:rPr lang="en-US" dirty="0" smtClean="0"/>
                        <a:t>robin</a:t>
                      </a:r>
                    </a:p>
                    <a:p>
                      <a:r>
                        <a:rPr lang="en-US" dirty="0" smtClean="0"/>
                        <a:t>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$142.00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085055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Universal </a:t>
                      </a:r>
                      <a:r>
                        <a:rPr lang="en-US" dirty="0" smtClean="0"/>
                        <a:t>studio</a:t>
                      </a:r>
                    </a:p>
                    <a:p>
                      <a:r>
                        <a:rPr lang="en-US" dirty="0" smtClean="0"/>
                        <a:t>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univesal</a:t>
                      </a:r>
                      <a:r>
                        <a:rPr lang="en-US" baseline="0" dirty="0" smtClean="0"/>
                        <a:t> studio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Universal studio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486</Words>
  <Application>Microsoft Office PowerPoint</Application>
  <PresentationFormat>On-screen Show (4:3)</PresentationFormat>
  <Paragraphs>252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Orlando Florida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Mimms, Jennifer</dc:creator>
  <cp:lastModifiedBy>GIRALDO, ANDRES</cp:lastModifiedBy>
  <cp:revision>17</cp:revision>
  <cp:lastPrinted>2013-03-27T15:35:56Z</cp:lastPrinted>
  <dcterms:created xsi:type="dcterms:W3CDTF">2013-04-04T18:01:45Z</dcterms:created>
  <dcterms:modified xsi:type="dcterms:W3CDTF">2013-05-08T17:45:12Z</dcterms:modified>
</cp:coreProperties>
</file>