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>
        <p:scale>
          <a:sx n="75" d="100"/>
          <a:sy n="75" d="100"/>
        </p:scale>
        <p:origin x="-142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Hilton Head, South </a:t>
            </a:r>
            <a:r>
              <a:rPr lang="en-US" dirty="0" smtClean="0"/>
              <a:t>Carolina </a:t>
            </a:r>
            <a:br>
              <a:rPr lang="en-US" dirty="0" smtClean="0"/>
            </a:br>
            <a:r>
              <a:rPr lang="en-US" dirty="0" smtClean="0"/>
              <a:t>$4,608.00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 Dover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</a:t>
            </a:r>
            <a:r>
              <a:rPr lang="en-US" dirty="0" smtClean="0"/>
              <a:t>140.00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787523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Truffles </a:t>
                      </a:r>
                      <a:r>
                        <a:rPr lang="en-US" dirty="0" smtClean="0"/>
                        <a:t>Café </a:t>
                      </a:r>
                    </a:p>
                    <a:p>
                      <a:r>
                        <a:rPr lang="en-US" dirty="0" smtClean="0"/>
                        <a:t>17x4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on 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on 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Dry </a:t>
                      </a:r>
                      <a:r>
                        <a:rPr lang="en-US" dirty="0" smtClean="0"/>
                        <a:t>Dock </a:t>
                      </a:r>
                    </a:p>
                    <a:p>
                      <a:r>
                        <a:rPr lang="en-US" dirty="0" smtClean="0"/>
                        <a:t>8x4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Shopping</a:t>
                      </a:r>
                      <a:r>
                        <a:rPr lang="en-US" baseline="0" dirty="0" smtClean="0"/>
                        <a:t>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$10.00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12019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Slide at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on the 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 Café 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1 big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TV</a:t>
                      </a:r>
                      <a:r>
                        <a:rPr lang="en-US" baseline="0" dirty="0" smtClean="0"/>
                        <a:t> 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$140.00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210463"/>
              </p:ext>
            </p:extLst>
          </p:nvPr>
        </p:nvGraphicFramePr>
        <p:xfrm>
          <a:off x="457200" y="1066800"/>
          <a:ext cx="8382000" cy="444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Waffle </a:t>
                      </a:r>
                      <a:r>
                        <a:rPr lang="en-US" dirty="0" smtClean="0"/>
                        <a:t>House </a:t>
                      </a:r>
                    </a:p>
                    <a:p>
                      <a:r>
                        <a:rPr lang="en-US" dirty="0" smtClean="0"/>
                        <a:t>15x4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on the 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Ice</a:t>
                      </a:r>
                      <a:r>
                        <a:rPr lang="en-US" baseline="0" dirty="0" smtClean="0"/>
                        <a:t> cream </a:t>
                      </a:r>
                    </a:p>
                    <a:p>
                      <a:r>
                        <a:rPr lang="en-US" baseline="0" dirty="0" smtClean="0"/>
                        <a:t>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Crazy crab </a:t>
                      </a:r>
                    </a:p>
                    <a:p>
                      <a:r>
                        <a:rPr lang="en-US" dirty="0" smtClean="0"/>
                        <a:t>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Movie </a:t>
                      </a:r>
                    </a:p>
                    <a:p>
                      <a:r>
                        <a:rPr lang="en-US" dirty="0" smtClean="0"/>
                        <a:t>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765197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hotel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Flying on the plane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airport </a:t>
                      </a:r>
                    </a:p>
                    <a:p>
                      <a:r>
                        <a:rPr lang="en-US" baseline="0" dirty="0" smtClean="0"/>
                        <a:t>13x4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home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Unpack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0" t="22417" b="5266"/>
          <a:stretch/>
        </p:blipFill>
        <p:spPr bwMode="auto">
          <a:xfrm>
            <a:off x="457200" y="1219200"/>
            <a:ext cx="8496946" cy="5232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81064971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smtClean="0"/>
                        <a:t>family)145x4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7429961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 $ How many night</a:t>
                      </a:r>
                    </a:p>
                    <a:p>
                      <a:r>
                        <a:rPr lang="en-US" sz="1400" dirty="0" err="1" smtClean="0"/>
                        <a:t>Bareny</a:t>
                      </a:r>
                      <a:r>
                        <a:rPr lang="en-US" sz="1400" dirty="0" smtClean="0"/>
                        <a:t> Beach Club</a:t>
                      </a:r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$375.00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$2,250.00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3305238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$10.00 x 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x 4 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($5.00 x 4 people) x #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$395.00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</a:t>
            </a:r>
            <a:r>
              <a:rPr lang="en-US" dirty="0" smtClean="0"/>
              <a:t>696</a:t>
            </a:r>
            <a:r>
              <a:rPr lang="en-US" dirty="0" smtClean="0"/>
              <a:t>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798040"/>
              </p:ext>
            </p:extLst>
          </p:nvPr>
        </p:nvGraphicFramePr>
        <p:xfrm>
          <a:off x="457200" y="1066800"/>
          <a:ext cx="8382000" cy="46977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Flying</a:t>
                      </a:r>
                      <a:r>
                        <a:rPr lang="en-US" baseline="0" dirty="0" smtClean="0"/>
                        <a:t> on the plane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airport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r>
                        <a:rPr lang="en-US" baseline="0" dirty="0" smtClean="0"/>
                        <a:t> smoothies  </a:t>
                      </a:r>
                    </a:p>
                    <a:p>
                      <a:r>
                        <a:rPr lang="en-US" baseline="0" dirty="0" smtClean="0"/>
                        <a:t>6x4</a:t>
                      </a:r>
                    </a:p>
                    <a:p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Hudson's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Seafood   </a:t>
                      </a:r>
                    </a:p>
                    <a:p>
                      <a:r>
                        <a:rPr lang="en-US" baseline="0" dirty="0" smtClean="0"/>
                        <a:t>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on 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$160.00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101392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Waffle</a:t>
                      </a:r>
                      <a:r>
                        <a:rPr lang="en-US" baseline="0" dirty="0" smtClean="0"/>
                        <a:t> House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at the pool at Hotel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 </a:t>
                      </a:r>
                      <a:r>
                        <a:rPr lang="en-US" dirty="0" smtClean="0"/>
                        <a:t>Shack </a:t>
                      </a:r>
                    </a:p>
                    <a:p>
                      <a:r>
                        <a:rPr lang="en-US" dirty="0" smtClean="0"/>
                        <a:t>20x4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 Golf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</a:t>
            </a:r>
            <a:r>
              <a:rPr lang="en-US" dirty="0" smtClean="0"/>
              <a:t>112.00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442241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hotel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Ride </a:t>
                      </a:r>
                      <a:r>
                        <a:rPr lang="en-US" dirty="0" smtClean="0"/>
                        <a:t>Bikes </a:t>
                      </a:r>
                    </a:p>
                    <a:p>
                      <a:r>
                        <a:rPr lang="en-US" dirty="0" smtClean="0"/>
                        <a:t>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Ride Bikes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Salty Dog </a:t>
                      </a:r>
                      <a:r>
                        <a:rPr lang="en-US" dirty="0" smtClean="0"/>
                        <a:t>Café </a:t>
                      </a:r>
                    </a:p>
                    <a:p>
                      <a:r>
                        <a:rPr lang="en-US" dirty="0" smtClean="0"/>
                        <a:t>15x4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$32.00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$128.00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059599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</a:t>
                      </a:r>
                      <a:r>
                        <a:rPr lang="en-US" baseline="0" dirty="0" smtClean="0"/>
                        <a:t> on 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 And </a:t>
                      </a:r>
                      <a:r>
                        <a:rPr lang="en-US" dirty="0" smtClean="0"/>
                        <a:t>Wings </a:t>
                      </a:r>
                    </a:p>
                    <a:p>
                      <a:r>
                        <a:rPr lang="en-US" dirty="0" smtClean="0"/>
                        <a:t>12x4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</a:t>
                      </a:r>
                      <a:r>
                        <a:rPr lang="en-US" baseline="0" dirty="0" smtClean="0"/>
                        <a:t> on 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Hugo`s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Seafood </a:t>
                      </a:r>
                    </a:p>
                    <a:p>
                      <a:r>
                        <a:rPr lang="en-US" baseline="0" dirty="0" smtClean="0"/>
                        <a:t>20x4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 in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159</TotalTime>
  <Words>549</Words>
  <Application>Microsoft Office PowerPoint</Application>
  <PresentationFormat>On-screen Show (4:3)</PresentationFormat>
  <Paragraphs>261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 Hilton Head, South Carolina  $4,608.00  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DOVER, ANNA</dc:creator>
  <cp:lastModifiedBy>DOVER, ANNA</cp:lastModifiedBy>
  <cp:revision>32</cp:revision>
  <cp:lastPrinted>2013-03-27T15:35:56Z</cp:lastPrinted>
  <dcterms:created xsi:type="dcterms:W3CDTF">2013-04-05T17:05:54Z</dcterms:created>
  <dcterms:modified xsi:type="dcterms:W3CDTF">2013-05-08T17:45:16Z</dcterms:modified>
</cp:coreProperties>
</file>