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1" r:id="rId3"/>
    <p:sldId id="257" r:id="rId4"/>
    <p:sldId id="258" r:id="rId5"/>
    <p:sldId id="279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6709F-9512-46F8-A2ED-910B503A0F81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B357-7C34-4F7E-8A74-7C4FACE3D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914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 Destination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10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1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1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8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1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9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Lodging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7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Entertainment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7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4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4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5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7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95E60-25A5-426C-B677-C100257B5E87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7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United Kingdom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Justin T.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375630" y="2438400"/>
            <a:ext cx="4392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Traveling  June 8-15 2013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744594" y="3276600"/>
            <a:ext cx="1654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Planned By: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5514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761474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12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297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843314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13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460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418864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Friday, June 14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795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919650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</a:t>
                      </a:r>
                      <a:r>
                        <a:rPr lang="en-US" baseline="0" dirty="0" smtClean="0"/>
                        <a:t>, June 15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19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35" t="18913" r="2450" b="13744"/>
          <a:stretch/>
        </p:blipFill>
        <p:spPr bwMode="auto">
          <a:xfrm>
            <a:off x="0" y="1066800"/>
            <a:ext cx="90678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785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09116029"/>
              </p:ext>
            </p:extLst>
          </p:nvPr>
        </p:nvGraphicFramePr>
        <p:xfrm>
          <a:off x="381000" y="1371600"/>
          <a:ext cx="83820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828800"/>
              </a:tblGrid>
              <a:tr h="585677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Transportation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 smtClean="0"/>
                        <a:t>Airfare1405.00 x</a:t>
                      </a:r>
                      <a:r>
                        <a:rPr lang="en-US" baseline="0" dirty="0" smtClean="0"/>
                        <a:t> (5)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$14,050.00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40684">
                <a:tc>
                  <a:txBody>
                    <a:bodyPr/>
                    <a:lstStyle/>
                    <a:p>
                      <a:r>
                        <a:rPr lang="en-US" dirty="0"/>
                        <a:t>Airfare Parking at Airport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Car </a:t>
                      </a:r>
                      <a:r>
                        <a:rPr lang="en-US" dirty="0"/>
                        <a:t>Rental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$0.00</a:t>
                      </a:r>
                    </a:p>
                  </a:txBody>
                  <a:tcPr marL="0" marR="0" marT="0" marB="0"/>
                </a:tc>
              </a:tr>
              <a:tr h="585677">
                <a:tc>
                  <a:txBody>
                    <a:bodyPr/>
                    <a:lstStyle/>
                    <a:p>
                      <a:r>
                        <a:rPr lang="en-US" dirty="0"/>
                        <a:t>Gas </a:t>
                      </a:r>
                      <a:r>
                        <a:rPr lang="en-US" dirty="0" smtClean="0"/>
                        <a:t>(going)</a:t>
                      </a:r>
                    </a:p>
                    <a:p>
                      <a:r>
                        <a:rPr lang="en-US" dirty="0" smtClean="0"/>
                        <a:t>[price </a:t>
                      </a:r>
                      <a:r>
                        <a:rPr lang="en-US" dirty="0"/>
                        <a:t>x </a:t>
                      </a:r>
                      <a:r>
                        <a:rPr lang="en-US" dirty="0" smtClean="0"/>
                        <a:t>25/ </a:t>
                      </a:r>
                      <a:r>
                        <a:rPr lang="en-US" dirty="0"/>
                        <a:t>MPG]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 smtClean="0"/>
                        <a:t>Gas (coming home) [price x 25/ MPG]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/>
                        <a:t>Bus Tickets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 smtClean="0"/>
                        <a:t>Train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83125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$14,150.00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2603" y="5638800"/>
            <a:ext cx="25624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Figure out gas:</a:t>
            </a:r>
          </a:p>
          <a:p>
            <a:r>
              <a:rPr lang="en-US" sz="1600" dirty="0" smtClean="0"/>
              <a:t>Find miles (</a:t>
            </a:r>
            <a:r>
              <a:rPr lang="en-US" sz="1600" dirty="0" err="1" smtClean="0"/>
              <a:t>google</a:t>
            </a:r>
            <a:r>
              <a:rPr lang="en-US" sz="1600" dirty="0" smtClean="0"/>
              <a:t> Maps)</a:t>
            </a:r>
          </a:p>
          <a:p>
            <a:r>
              <a:rPr lang="en-US" sz="1600" dirty="0" smtClean="0"/>
              <a:t>Divide miles by 25</a:t>
            </a:r>
          </a:p>
          <a:p>
            <a:r>
              <a:rPr lang="en-US" sz="1600" dirty="0" smtClean="0"/>
              <a:t>Take that number x gas price</a:t>
            </a:r>
          </a:p>
        </p:txBody>
      </p:sp>
    </p:spTree>
    <p:extLst>
      <p:ext uri="{BB962C8B-B14F-4D97-AF65-F5344CB8AC3E}">
        <p14:creationId xmlns:p14="http://schemas.microsoft.com/office/powerpoint/2010/main" val="3776661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Lodging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10272956"/>
              </p:ext>
            </p:extLst>
          </p:nvPr>
        </p:nvGraphicFramePr>
        <p:xfrm>
          <a:off x="457200" y="1600200"/>
          <a:ext cx="8077200" cy="4335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752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Lodging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Budget</a:t>
                      </a:r>
                    </a:p>
                  </a:txBody>
                  <a:tcPr marL="0" marR="0" marT="0" marB="0"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Hotels $386</a:t>
                      </a:r>
                      <a:r>
                        <a:rPr lang="en-US" baseline="0" dirty="0" smtClean="0"/>
                        <a:t> x 6</a:t>
                      </a:r>
                      <a:r>
                        <a:rPr lang="en-US" dirty="0" smtClean="0"/>
                        <a:t>how many nights</a:t>
                      </a:r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Not staying</a:t>
                      </a:r>
                      <a:r>
                        <a:rPr lang="en-US" sz="1400" baseline="0" dirty="0" smtClean="0"/>
                        <a:t> in the same place?</a:t>
                      </a:r>
                      <a:endParaRPr lang="en-US" sz="1400" dirty="0" smtClean="0"/>
                    </a:p>
                    <a:p>
                      <a:r>
                        <a:rPr lang="en-US" dirty="0" smtClean="0"/>
                        <a:t>Sunday</a:t>
                      </a:r>
                    </a:p>
                    <a:p>
                      <a:r>
                        <a:rPr lang="en-US" dirty="0" smtClean="0"/>
                        <a:t>Monday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Tuesday</a:t>
                      </a:r>
                    </a:p>
                    <a:p>
                      <a:r>
                        <a:rPr lang="en-US" baseline="0" dirty="0" smtClean="0"/>
                        <a:t>Wednesday</a:t>
                      </a:r>
                    </a:p>
                    <a:p>
                      <a:r>
                        <a:rPr lang="en-US" baseline="0" dirty="0" smtClean="0"/>
                        <a:t>Thursday</a:t>
                      </a:r>
                    </a:p>
                    <a:p>
                      <a:r>
                        <a:rPr lang="en-US" baseline="0" dirty="0" smtClean="0"/>
                        <a:t>Friday</a:t>
                      </a:r>
                    </a:p>
                    <a:p>
                      <a:r>
                        <a:rPr lang="en-US" baseline="0" dirty="0" smtClean="0"/>
                        <a:t>Saturday</a:t>
                      </a:r>
                      <a:endParaRPr lang="en-US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$2,316.00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$2,316.00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65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Expense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94102245"/>
              </p:ext>
            </p:extLst>
          </p:nvPr>
        </p:nvGraphicFramePr>
        <p:xfrm>
          <a:off x="304800" y="1600200"/>
          <a:ext cx="8534400" cy="284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  <a:gridCol w="2133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 Extra expenses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Souvenirs</a:t>
                      </a:r>
                    </a:p>
                    <a:p>
                      <a:r>
                        <a:rPr lang="en-US" dirty="0" smtClean="0"/>
                        <a:t>($13.00 x 5 # of people) x # 10 of purchases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$650.00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Snacks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($10.00 x 5 # of people) x # 20 of purchases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$1,000.00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403860">
                <a:tc>
                  <a:txBody>
                    <a:bodyPr/>
                    <a:lstStyle/>
                    <a:p>
                      <a:r>
                        <a:rPr lang="en-US" dirty="0" smtClean="0"/>
                        <a:t>Emergency cash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$950.00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$1,650.00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999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$340.00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988231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Hop </a:t>
                      </a:r>
                      <a:r>
                        <a:rPr lang="en-US" dirty="0" smtClean="0"/>
                        <a:t>5x15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$75.00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</a:t>
                      </a:r>
                      <a:r>
                        <a:rPr lang="en-US" baseline="0" dirty="0" smtClean="0"/>
                        <a:t> at </a:t>
                      </a:r>
                      <a:r>
                        <a:rPr lang="en-US" baseline="0" dirty="0" smtClean="0"/>
                        <a:t>arcade5x4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 Nang Kitchen </a:t>
                      </a:r>
                      <a:r>
                        <a:rPr lang="en-US" dirty="0" smtClean="0"/>
                        <a:t>5x14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$70.00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Mall 2x50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$100.00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 </a:t>
                      </a:r>
                      <a:r>
                        <a:rPr lang="en-US" dirty="0" smtClean="0"/>
                        <a:t>Fish 2x50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$100.00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Arcade 4x5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2.00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411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651948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Sunday, June 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hotel3x3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$9.00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Scottish Highlands 5x20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$100.00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Pho 67</a:t>
                      </a:r>
                      <a:r>
                        <a:rPr lang="en-US" baseline="0" dirty="0" smtClean="0"/>
                        <a:t> 5x9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Pool 5x5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the</a:t>
                      </a:r>
                      <a:r>
                        <a:rPr lang="en-US" baseline="0" dirty="0" smtClean="0"/>
                        <a:t> Pho 5x6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Pool 3x2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$6.00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695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625124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Monday,</a:t>
                      </a:r>
                      <a:r>
                        <a:rPr lang="en-US" baseline="0" dirty="0" smtClean="0"/>
                        <a:t> June 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Pool 3x3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$9.00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Old Saigon 5x6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Old</a:t>
                      </a:r>
                      <a:r>
                        <a:rPr lang="en-US" baseline="0" dirty="0" smtClean="0"/>
                        <a:t> Saigon5x6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Pool 3x3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$9.00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7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150811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Tuesday,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11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Glasgow 5x20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$100.00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 An 5x7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Glasgow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</a:t>
                      </a:r>
                      <a:r>
                        <a:rPr lang="en-US" baseline="0" dirty="0" smtClean="0"/>
                        <a:t> An 5x7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Pool 3x3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$9.00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153476"/>
      </p:ext>
    </p:extLst>
  </p:cSld>
  <p:clrMapOvr>
    <a:masterClrMapping/>
  </p:clrMapOvr>
</p:sld>
</file>

<file path=ppt/theme/theme1.xml><?xml version="1.0" encoding="utf-8"?>
<a:theme xmlns:a="http://schemas.openxmlformats.org/drawingml/2006/main" name="Vacation Destin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Vacation Destination</Template>
  <TotalTime>161</TotalTime>
  <Words>482</Words>
  <Application>Microsoft Office PowerPoint</Application>
  <PresentationFormat>On-screen Show (4:3)</PresentationFormat>
  <Paragraphs>223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Vacation Destination</vt:lpstr>
      <vt:lpstr>United Kingdom</vt:lpstr>
      <vt:lpstr>Map</vt:lpstr>
      <vt:lpstr>Transportation</vt:lpstr>
      <vt:lpstr>Lodging</vt:lpstr>
      <vt:lpstr>Extra Expense</vt:lpstr>
      <vt:lpstr>Itinerary</vt:lpstr>
      <vt:lpstr>Itinerary</vt:lpstr>
      <vt:lpstr>Itinerary</vt:lpstr>
      <vt:lpstr>Itinerary</vt:lpstr>
      <vt:lpstr>Itinerary</vt:lpstr>
      <vt:lpstr>Itinerary</vt:lpstr>
      <vt:lpstr>Itinerary</vt:lpstr>
      <vt:lpstr>Itinerary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TRAN, JUSTIN</dc:creator>
  <cp:lastModifiedBy>TRAN, JUSTIN</cp:lastModifiedBy>
  <cp:revision>17</cp:revision>
  <cp:lastPrinted>2013-03-27T15:35:56Z</cp:lastPrinted>
  <dcterms:created xsi:type="dcterms:W3CDTF">2013-04-05T17:05:56Z</dcterms:created>
  <dcterms:modified xsi:type="dcterms:W3CDTF">2013-05-08T17:45:35Z</dcterms:modified>
</cp:coreProperties>
</file>