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Sevierville </a:t>
            </a:r>
            <a:r>
              <a:rPr lang="en-US" dirty="0" smtClean="0"/>
              <a:t>TN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Blackadder ITC" pitchFamily="82" charset="0"/>
              </a:rPr>
              <a:t>Katie   Gray</a:t>
            </a:r>
            <a:endParaRPr lang="en-US" b="1" dirty="0">
              <a:latin typeface="Blackadder ITC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31038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 at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Put </a:t>
                      </a:r>
                      <a:r>
                        <a:rPr lang="en-US" dirty="0" err="1" smtClean="0"/>
                        <a:t>put</a:t>
                      </a:r>
                      <a:r>
                        <a:rPr lang="en-US" dirty="0" smtClean="0"/>
                        <a:t> golf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 at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 at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</a:t>
            </a:r>
            <a:r>
              <a:rPr lang="en-US" dirty="0" smtClean="0"/>
              <a:t>80.00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904262"/>
              </p:ext>
            </p:extLst>
          </p:nvPr>
        </p:nvGraphicFramePr>
        <p:xfrm>
          <a:off x="457200" y="1066800"/>
          <a:ext cx="8382000" cy="426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</a:t>
                      </a:r>
                      <a:r>
                        <a:rPr lang="en-US" baseline="0" dirty="0" smtClean="0"/>
                        <a:t> at apple barn 5 X  16.00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 in car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Eat at Dad’s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</a:t>
                      </a:r>
                      <a:r>
                        <a:rPr lang="en-US" baseline="0" dirty="0" smtClean="0"/>
                        <a:t> 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 </a:t>
                      </a:r>
                      <a:r>
                        <a:rPr lang="en-US" dirty="0" err="1" smtClean="0"/>
                        <a:t>atDad’s</a:t>
                      </a:r>
                      <a:r>
                        <a:rPr lang="en-US" dirty="0" smtClean="0"/>
                        <a:t>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</a:t>
                      </a:r>
                      <a:r>
                        <a:rPr lang="en-US" baseline="0" dirty="0" smtClean="0"/>
                        <a:t> 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$51.00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369071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</a:t>
                      </a:r>
                      <a:r>
                        <a:rPr lang="en-US" baseline="0" dirty="0" smtClean="0"/>
                        <a:t> at Dad’s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</a:t>
                      </a:r>
                      <a:r>
                        <a:rPr lang="en-US" baseline="0" dirty="0" smtClean="0"/>
                        <a:t> computer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 at Dad’s</a:t>
                      </a:r>
                      <a:r>
                        <a:rPr lang="en-US" baseline="0" dirty="0" smtClean="0"/>
                        <a:t>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</a:t>
                      </a:r>
                      <a:r>
                        <a:rPr lang="en-US" baseline="0" dirty="0" smtClean="0"/>
                        <a:t> watch Iron Man 3 </a:t>
                      </a:r>
                    </a:p>
                    <a:p>
                      <a:r>
                        <a:rPr lang="en-US" baseline="0" dirty="0" smtClean="0"/>
                        <a:t>18.00 X 2 + 15.00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 at Dad’s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 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07938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 </a:t>
                      </a:r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Dad’s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 in 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 at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on the computer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 at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 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4411" y="304800"/>
            <a:ext cx="822929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8" t="19792" r="895" b="5173"/>
          <a:stretch/>
        </p:blipFill>
        <p:spPr bwMode="auto">
          <a:xfrm>
            <a:off x="1143000" y="1225138"/>
            <a:ext cx="681355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1929110"/>
              </p:ext>
            </p:extLst>
          </p:nvPr>
        </p:nvGraphicFramePr>
        <p:xfrm>
          <a:off x="289426" y="1295400"/>
          <a:ext cx="8397374" cy="419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3604"/>
                <a:gridCol w="3613770"/>
              </a:tblGrid>
              <a:tr h="65037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325186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378316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38468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650370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3.324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$83.1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09242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</a:t>
                      </a:r>
                      <a:r>
                        <a:rPr lang="en-US" dirty="0" smtClean="0"/>
                        <a:t>[3.324</a:t>
                      </a:r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$83.1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25186">
                <a:tc>
                  <a:txBody>
                    <a:bodyPr/>
                    <a:lstStyle/>
                    <a:p>
                      <a:r>
                        <a:rPr lang="en-US" dirty="0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621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04621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621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$166.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7459566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Whyndham</a:t>
                      </a:r>
                      <a:r>
                        <a:rPr lang="en-US" baseline="0" dirty="0" smtClean="0"/>
                        <a:t> Resorts </a:t>
                      </a:r>
                      <a:r>
                        <a:rPr lang="en-US" dirty="0" smtClean="0"/>
                        <a:t>$175.00 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6</a:t>
                      </a:r>
                      <a:endParaRPr lang="en-US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  <a:r>
                        <a:rPr lang="en-US" dirty="0" smtClean="0"/>
                        <a:t> Home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1050.00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31575384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($15.00x 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people) x 11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$495.00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($5.50 x 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people) x 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$44.00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$939.00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42900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</a:t>
                      </a:r>
                      <a:r>
                        <a:rPr lang="en-US" baseline="0" dirty="0" smtClean="0"/>
                        <a:t> at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 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</a:t>
                      </a:r>
                      <a:r>
                        <a:rPr lang="en-US" baseline="0" dirty="0" smtClean="0"/>
                        <a:t> at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</a:t>
                      </a:r>
                      <a:r>
                        <a:rPr lang="en-US" baseline="0" dirty="0" smtClean="0"/>
                        <a:t> outside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</a:t>
                      </a:r>
                      <a:r>
                        <a:rPr lang="en-US" baseline="0" dirty="0" smtClean="0"/>
                        <a:t> at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</a:t>
                      </a:r>
                      <a:r>
                        <a:rPr lang="en-US" baseline="0" dirty="0" smtClean="0"/>
                        <a:t> the computer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1052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$250.75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400016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</a:t>
                      </a:r>
                      <a:r>
                        <a:rPr lang="en-US" baseline="0" dirty="0" smtClean="0"/>
                        <a:t> at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</a:t>
                      </a:r>
                      <a:r>
                        <a:rPr lang="en-US" baseline="0" dirty="0" smtClean="0"/>
                        <a:t> in the 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Already packed sandwiches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 in the 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Grocery</a:t>
                      </a:r>
                      <a:r>
                        <a:rPr lang="en-US" baseline="0" dirty="0" smtClean="0"/>
                        <a:t> store visit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$250.75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$45.50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405676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 at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</a:p>
                    <a:p>
                      <a:r>
                        <a:rPr lang="en-US" dirty="0" smtClean="0"/>
                        <a:t>Put </a:t>
                      </a:r>
                      <a:r>
                        <a:rPr lang="en-US" dirty="0" err="1" smtClean="0"/>
                        <a:t>Put</a:t>
                      </a:r>
                      <a:r>
                        <a:rPr lang="en-US" dirty="0" smtClean="0"/>
                        <a:t> golf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O’charles</a:t>
                      </a:r>
                      <a:r>
                        <a:rPr lang="en-US" dirty="0" smtClean="0"/>
                        <a:t>   4 X 13.00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$45.50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 at 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$250.50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2537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 at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shopping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$66.50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Fudruckers</a:t>
                      </a:r>
                      <a:r>
                        <a:rPr lang="en-US" dirty="0" smtClean="0"/>
                        <a:t>  4 X  15.00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Treasure</a:t>
                      </a:r>
                      <a:r>
                        <a:rPr lang="en-US" baseline="0" dirty="0" smtClean="0"/>
                        <a:t> hunt mini golf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$132.00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 at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166</TotalTime>
  <Words>563</Words>
  <Application>Microsoft Office PowerPoint</Application>
  <PresentationFormat>On-screen Show (4:3)</PresentationFormat>
  <Paragraphs>249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Sevierville TN 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GRAY, KATELYNN</dc:creator>
  <cp:lastModifiedBy>GRAY, KATELYNN</cp:lastModifiedBy>
  <cp:revision>16</cp:revision>
  <cp:lastPrinted>2013-03-27T15:35:56Z</cp:lastPrinted>
  <dcterms:created xsi:type="dcterms:W3CDTF">2013-04-05T17:05:58Z</dcterms:created>
  <dcterms:modified xsi:type="dcterms:W3CDTF">2013-05-08T17:45:20Z</dcterms:modified>
</cp:coreProperties>
</file>